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B545C5-8F3B-45E4-BB13-00852DD53746}" v="5" dt="2025-12-28T13:27:45.9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72" y="1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越 易" userId="da64734563400bd7" providerId="LiveId" clId="{A26A5A89-01A9-4280-8A7D-4DBD2D4066C7}"/>
    <pc:docChg chg="custSel addSld modSld">
      <pc:chgData name="越 易" userId="da64734563400bd7" providerId="LiveId" clId="{A26A5A89-01A9-4280-8A7D-4DBD2D4066C7}" dt="2025-12-28T13:27:53.100" v="54" actId="1076"/>
      <pc:docMkLst>
        <pc:docMk/>
      </pc:docMkLst>
      <pc:sldChg chg="addSp delSp modSp new mod">
        <pc:chgData name="越 易" userId="da64734563400bd7" providerId="LiveId" clId="{A26A5A89-01A9-4280-8A7D-4DBD2D4066C7}" dt="2025-12-28T13:12:43.932" v="46" actId="1076"/>
        <pc:sldMkLst>
          <pc:docMk/>
          <pc:sldMk cId="1097658" sldId="256"/>
        </pc:sldMkLst>
        <pc:spChg chg="del">
          <ac:chgData name="越 易" userId="da64734563400bd7" providerId="LiveId" clId="{A26A5A89-01A9-4280-8A7D-4DBD2D4066C7}" dt="2025-12-28T13:08:16.163" v="1" actId="478"/>
          <ac:spMkLst>
            <pc:docMk/>
            <pc:sldMk cId="1097658" sldId="256"/>
            <ac:spMk id="2" creationId="{15BA4AA4-67D3-E096-A1EA-0E2BF3609C9A}"/>
          </ac:spMkLst>
        </pc:spChg>
        <pc:spChg chg="del">
          <ac:chgData name="越 易" userId="da64734563400bd7" providerId="LiveId" clId="{A26A5A89-01A9-4280-8A7D-4DBD2D4066C7}" dt="2025-12-28T13:08:16.163" v="1" actId="478"/>
          <ac:spMkLst>
            <pc:docMk/>
            <pc:sldMk cId="1097658" sldId="256"/>
            <ac:spMk id="3" creationId="{90666057-C8AB-4948-A209-B081EFF3E679}"/>
          </ac:spMkLst>
        </pc:spChg>
        <pc:picChg chg="add mod">
          <ac:chgData name="越 易" userId="da64734563400bd7" providerId="LiveId" clId="{A26A5A89-01A9-4280-8A7D-4DBD2D4066C7}" dt="2025-12-28T13:09:23.927" v="20" actId="14100"/>
          <ac:picMkLst>
            <pc:docMk/>
            <pc:sldMk cId="1097658" sldId="256"/>
            <ac:picMk id="5" creationId="{4F5FC04B-3BC0-54F5-F855-5726F86027D2}"/>
          </ac:picMkLst>
        </pc:picChg>
        <pc:picChg chg="add mod">
          <ac:chgData name="越 易" userId="da64734563400bd7" providerId="LiveId" clId="{A26A5A89-01A9-4280-8A7D-4DBD2D4066C7}" dt="2025-12-28T13:11:18.679" v="40" actId="14100"/>
          <ac:picMkLst>
            <pc:docMk/>
            <pc:sldMk cId="1097658" sldId="256"/>
            <ac:picMk id="7" creationId="{F3167131-9FD9-F7DA-E5A9-0CFEEC9533AA}"/>
          </ac:picMkLst>
        </pc:picChg>
        <pc:picChg chg="add mod">
          <ac:chgData name="越 易" userId="da64734563400bd7" providerId="LiveId" clId="{A26A5A89-01A9-4280-8A7D-4DBD2D4066C7}" dt="2025-12-28T13:11:19.999" v="41" actId="1076"/>
          <ac:picMkLst>
            <pc:docMk/>
            <pc:sldMk cId="1097658" sldId="256"/>
            <ac:picMk id="9" creationId="{E1F574DE-85B8-6C88-B578-656799E9775F}"/>
          </ac:picMkLst>
        </pc:picChg>
        <pc:picChg chg="add mod">
          <ac:chgData name="越 易" userId="da64734563400bd7" providerId="LiveId" clId="{A26A5A89-01A9-4280-8A7D-4DBD2D4066C7}" dt="2025-12-28T13:10:20.115" v="32" actId="14100"/>
          <ac:picMkLst>
            <pc:docMk/>
            <pc:sldMk cId="1097658" sldId="256"/>
            <ac:picMk id="11" creationId="{1AC15274-5EE1-578B-324C-950E73E34C0A}"/>
          </ac:picMkLst>
        </pc:picChg>
        <pc:picChg chg="add mod">
          <ac:chgData name="越 易" userId="da64734563400bd7" providerId="LiveId" clId="{A26A5A89-01A9-4280-8A7D-4DBD2D4066C7}" dt="2025-12-28T13:11:15.887" v="39" actId="14100"/>
          <ac:picMkLst>
            <pc:docMk/>
            <pc:sldMk cId="1097658" sldId="256"/>
            <ac:picMk id="13" creationId="{4188063B-5EA1-DDB2-738E-1F0F244E6740}"/>
          </ac:picMkLst>
        </pc:picChg>
        <pc:picChg chg="add mod">
          <ac:chgData name="越 易" userId="da64734563400bd7" providerId="LiveId" clId="{A26A5A89-01A9-4280-8A7D-4DBD2D4066C7}" dt="2025-12-28T13:12:43.932" v="46" actId="1076"/>
          <ac:picMkLst>
            <pc:docMk/>
            <pc:sldMk cId="1097658" sldId="256"/>
            <ac:picMk id="15" creationId="{62F793E9-37C0-AC44-3E77-18346C4ECF1A}"/>
          </ac:picMkLst>
        </pc:picChg>
      </pc:sldChg>
      <pc:sldChg chg="addSp delSp modSp new mod">
        <pc:chgData name="越 易" userId="da64734563400bd7" providerId="LiveId" clId="{A26A5A89-01A9-4280-8A7D-4DBD2D4066C7}" dt="2025-12-28T13:27:53.100" v="54" actId="1076"/>
        <pc:sldMkLst>
          <pc:docMk/>
          <pc:sldMk cId="3982132655" sldId="257"/>
        </pc:sldMkLst>
        <pc:spChg chg="del">
          <ac:chgData name="越 易" userId="da64734563400bd7" providerId="LiveId" clId="{A26A5A89-01A9-4280-8A7D-4DBD2D4066C7}" dt="2025-12-28T13:27:23.420" v="48" actId="478"/>
          <ac:spMkLst>
            <pc:docMk/>
            <pc:sldMk cId="3982132655" sldId="257"/>
            <ac:spMk id="2" creationId="{7AD25ADE-8223-01DF-C590-2082D7F4B8DE}"/>
          </ac:spMkLst>
        </pc:spChg>
        <pc:spChg chg="del">
          <ac:chgData name="越 易" userId="da64734563400bd7" providerId="LiveId" clId="{A26A5A89-01A9-4280-8A7D-4DBD2D4066C7}" dt="2025-12-28T13:27:23.420" v="48" actId="478"/>
          <ac:spMkLst>
            <pc:docMk/>
            <pc:sldMk cId="3982132655" sldId="257"/>
            <ac:spMk id="3" creationId="{359A1C62-446F-87EC-C6FC-132AD4EC753A}"/>
          </ac:spMkLst>
        </pc:spChg>
        <pc:spChg chg="add">
          <ac:chgData name="越 易" userId="da64734563400bd7" providerId="LiveId" clId="{A26A5A89-01A9-4280-8A7D-4DBD2D4066C7}" dt="2025-12-28T13:27:24.486" v="49"/>
          <ac:spMkLst>
            <pc:docMk/>
            <pc:sldMk cId="3982132655" sldId="257"/>
            <ac:spMk id="4" creationId="{4AC5B5E0-1B66-87A1-B1B2-7D7DB6430A63}"/>
          </ac:spMkLst>
        </pc:spChg>
        <pc:spChg chg="add">
          <ac:chgData name="越 易" userId="da64734563400bd7" providerId="LiveId" clId="{A26A5A89-01A9-4280-8A7D-4DBD2D4066C7}" dt="2025-12-28T13:27:31.554" v="50"/>
          <ac:spMkLst>
            <pc:docMk/>
            <pc:sldMk cId="3982132655" sldId="257"/>
            <ac:spMk id="5" creationId="{9A8D168A-D681-0B56-0A64-EC46F573A1F0}"/>
          </ac:spMkLst>
        </pc:spChg>
        <pc:picChg chg="add mod">
          <ac:chgData name="越 易" userId="da64734563400bd7" providerId="LiveId" clId="{A26A5A89-01A9-4280-8A7D-4DBD2D4066C7}" dt="2025-12-28T13:27:53.100" v="54" actId="1076"/>
          <ac:picMkLst>
            <pc:docMk/>
            <pc:sldMk cId="3982132655" sldId="257"/>
            <ac:picMk id="7" creationId="{F80083D2-CFF4-04F5-632D-A943B3C36EC5}"/>
          </ac:picMkLst>
        </pc:picChg>
      </pc:sldChg>
      <pc:sldMasterChg chg="addSldLayout">
        <pc:chgData name="越 易" userId="da64734563400bd7" providerId="LiveId" clId="{A26A5A89-01A9-4280-8A7D-4DBD2D4066C7}" dt="2025-12-28T13:08:14.729" v="0" actId="680"/>
        <pc:sldMasterMkLst>
          <pc:docMk/>
          <pc:sldMasterMk cId="3347721749" sldId="2147483648"/>
        </pc:sldMasterMkLst>
        <pc:sldLayoutChg chg="add">
          <pc:chgData name="越 易" userId="da64734563400bd7" providerId="LiveId" clId="{A26A5A89-01A9-4280-8A7D-4DBD2D4066C7}" dt="2025-12-28T13:08:14.729" v="0" actId="680"/>
          <pc:sldLayoutMkLst>
            <pc:docMk/>
            <pc:sldMasterMk cId="3347721749" sldId="2147483648"/>
            <pc:sldLayoutMk cId="3940396340" sldId="2147483649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8B359A-629C-AC5B-5A67-965A8E614A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E230374-AD50-EAE1-6761-47CCD772A8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940396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7721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卡通人物&#10;&#10;AI 生成的内容可能不正确。">
            <a:extLst>
              <a:ext uri="{FF2B5EF4-FFF2-40B4-BE49-F238E27FC236}">
                <a16:creationId xmlns:a16="http://schemas.microsoft.com/office/drawing/2014/main" id="{4F5FC04B-3BC0-54F5-F855-5726F8602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1661"/>
            <a:ext cx="3995644" cy="2505345"/>
          </a:xfrm>
          <a:prstGeom prst="rect">
            <a:avLst/>
          </a:prstGeom>
        </p:spPr>
      </p:pic>
      <p:pic>
        <p:nvPicPr>
          <p:cNvPr id="7" name="图片 6" descr="图片包含 桌子, 对, 覆盖, 滑雪&#10;&#10;AI 生成的内容可能不正确。">
            <a:extLst>
              <a:ext uri="{FF2B5EF4-FFF2-40B4-BE49-F238E27FC236}">
                <a16:creationId xmlns:a16="http://schemas.microsoft.com/office/drawing/2014/main" id="{F3167131-9FD9-F7DA-E5A9-0CFEEC953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646" y="0"/>
            <a:ext cx="3995644" cy="2515413"/>
          </a:xfrm>
          <a:prstGeom prst="rect">
            <a:avLst/>
          </a:prstGeom>
        </p:spPr>
      </p:pic>
      <p:pic>
        <p:nvPicPr>
          <p:cNvPr id="9" name="图片 8" descr="图片包含 室内, 桌子, 蛋糕, 盘子&#10;&#10;AI 生成的内容可能不正确。">
            <a:extLst>
              <a:ext uri="{FF2B5EF4-FFF2-40B4-BE49-F238E27FC236}">
                <a16:creationId xmlns:a16="http://schemas.microsoft.com/office/drawing/2014/main" id="{E1F574DE-85B8-6C88-B578-656799E97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1290" y="0"/>
            <a:ext cx="4007545" cy="2517006"/>
          </a:xfrm>
          <a:prstGeom prst="rect">
            <a:avLst/>
          </a:prstGeom>
        </p:spPr>
      </p:pic>
      <p:pic>
        <p:nvPicPr>
          <p:cNvPr id="11" name="图片 10" descr="卡通人物&#10;&#10;AI 生成的内容可能不正确。">
            <a:extLst>
              <a:ext uri="{FF2B5EF4-FFF2-40B4-BE49-F238E27FC236}">
                <a16:creationId xmlns:a16="http://schemas.microsoft.com/office/drawing/2014/main" id="{1AC15274-5EE1-578B-324C-950E73E34C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2550696"/>
            <a:ext cx="3995644" cy="2486786"/>
          </a:xfrm>
          <a:prstGeom prst="rect">
            <a:avLst/>
          </a:prstGeom>
        </p:spPr>
      </p:pic>
      <p:pic>
        <p:nvPicPr>
          <p:cNvPr id="13" name="图片 12" descr="图片包含 游戏机, 舞台, 消防栓&#10;&#10;AI 生成的内容可能不正确。">
            <a:extLst>
              <a:ext uri="{FF2B5EF4-FFF2-40B4-BE49-F238E27FC236}">
                <a16:creationId xmlns:a16="http://schemas.microsoft.com/office/drawing/2014/main" id="{4188063B-5EA1-DDB2-738E-1F0F244E67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5646" y="2562356"/>
            <a:ext cx="3950010" cy="2479426"/>
          </a:xfrm>
          <a:prstGeom prst="rect">
            <a:avLst/>
          </a:prstGeom>
        </p:spPr>
      </p:pic>
      <p:pic>
        <p:nvPicPr>
          <p:cNvPr id="15" name="图片 14" descr="背景图案&#10;&#10;AI 生成的内容可能不正确。">
            <a:extLst>
              <a:ext uri="{FF2B5EF4-FFF2-40B4-BE49-F238E27FC236}">
                <a16:creationId xmlns:a16="http://schemas.microsoft.com/office/drawing/2014/main" id="{62F793E9-37C0-AC44-3E77-18346C4ECF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91290" y="2562356"/>
            <a:ext cx="4116746" cy="256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背景图案&#10;&#10;AI 生成的内容可能不正确。">
            <a:extLst>
              <a:ext uri="{FF2B5EF4-FFF2-40B4-BE49-F238E27FC236}">
                <a16:creationId xmlns:a16="http://schemas.microsoft.com/office/drawing/2014/main" id="{F80083D2-CFF4-04F5-632D-A943B3C36E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520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132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4" baseType="lpstr"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越 易</dc:creator>
  <cp:lastModifiedBy>越 易</cp:lastModifiedBy>
  <cp:revision>1</cp:revision>
  <dcterms:created xsi:type="dcterms:W3CDTF">2025-12-28T13:08:13Z</dcterms:created>
  <dcterms:modified xsi:type="dcterms:W3CDTF">2025-12-28T13:28:03Z</dcterms:modified>
</cp:coreProperties>
</file>

<file path=docProps/thumbnail.jpeg>
</file>